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103" d="100"/>
          <a:sy n="103" d="100"/>
        </p:scale>
        <p:origin x="-2688" y="-3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39731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601591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15207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5991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936922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665264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904064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4225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43463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92601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465580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E6A512-E3C9-41FC-957B-4D9BC3D884D4}" type="datetimeFigureOut">
              <a:rPr lang="de-DE" smtClean="0"/>
              <a:t>26.03.2015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AD16CE-EA77-40F7-A7A5-39C69AB2E01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04511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uppieren 7"/>
          <p:cNvGrpSpPr/>
          <p:nvPr/>
        </p:nvGrpSpPr>
        <p:grpSpPr>
          <a:xfrm>
            <a:off x="392583" y="1631110"/>
            <a:ext cx="5953275" cy="4812812"/>
            <a:chOff x="988192" y="1712532"/>
            <a:chExt cx="5953275" cy="4812812"/>
          </a:xfrm>
        </p:grpSpPr>
        <p:sp>
          <p:nvSpPr>
            <p:cNvPr id="19" name="Textfeld 18"/>
            <p:cNvSpPr txBox="1"/>
            <p:nvPr/>
          </p:nvSpPr>
          <p:spPr>
            <a:xfrm>
              <a:off x="988192" y="3844620"/>
              <a:ext cx="127791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rat anti-mouse Flk1</a:t>
              </a:r>
              <a:endParaRPr lang="de-DE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8" name="Textfeld 17"/>
            <p:cNvSpPr txBox="1"/>
            <p:nvPr/>
          </p:nvSpPr>
          <p:spPr>
            <a:xfrm>
              <a:off x="4026680" y="3873909"/>
              <a:ext cx="1277914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rat anti-mouse Flk1</a:t>
              </a:r>
              <a:endParaRPr lang="de-DE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3" name="Textfeld 12"/>
            <p:cNvSpPr txBox="1"/>
            <p:nvPr/>
          </p:nvSpPr>
          <p:spPr>
            <a:xfrm>
              <a:off x="2409073" y="6279123"/>
              <a:ext cx="3110147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Control (</a:t>
              </a:r>
              <a:r>
                <a:rPr lang="de-DE" sz="10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goat</a:t>
              </a:r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anti-rat </a:t>
              </a:r>
              <a:r>
                <a:rPr lang="de-DE" sz="10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IgG</a:t>
              </a:r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ALEXA </a:t>
              </a:r>
              <a:r>
                <a:rPr lang="de-DE" sz="1000" dirty="0" err="1" smtClean="0">
                  <a:latin typeface="Arial" panose="020B0604020202020204" pitchFamily="34" charset="0"/>
                  <a:cs typeface="Arial" panose="020B0604020202020204" pitchFamily="34" charset="0"/>
                </a:rPr>
                <a:t>Flour</a:t>
              </a:r>
              <a:r>
                <a:rPr lang="de-DE" sz="1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 488; 1:400) </a:t>
              </a:r>
              <a:endParaRPr lang="de-DE" sz="1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" name="Grafik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6001" y="1712532"/>
              <a:ext cx="2888324" cy="2160000"/>
            </a:xfrm>
            <a:prstGeom prst="rect">
              <a:avLst/>
            </a:prstGeom>
          </p:spPr>
        </p:pic>
        <p:pic>
          <p:nvPicPr>
            <p:cNvPr id="4" name="Grafik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53143" y="1712532"/>
              <a:ext cx="2888324" cy="2160000"/>
            </a:xfrm>
            <a:prstGeom prst="rect">
              <a:avLst/>
            </a:prstGeom>
          </p:spPr>
        </p:pic>
        <p:pic>
          <p:nvPicPr>
            <p:cNvPr id="5" name="Grafik 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8192" y="4120924"/>
              <a:ext cx="2888324" cy="2160000"/>
            </a:xfrm>
            <a:prstGeom prst="rect">
              <a:avLst/>
            </a:prstGeom>
          </p:spPr>
        </p:pic>
        <p:pic>
          <p:nvPicPr>
            <p:cNvPr id="6" name="Grafik 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53143" y="4120924"/>
              <a:ext cx="2888324" cy="2160000"/>
            </a:xfrm>
            <a:prstGeom prst="rect">
              <a:avLst/>
            </a:prstGeom>
          </p:spPr>
        </p:pic>
      </p:grpSp>
      <p:grpSp>
        <p:nvGrpSpPr>
          <p:cNvPr id="12" name="Group 3"/>
          <p:cNvGrpSpPr>
            <a:grpSpLocks/>
          </p:cNvGrpSpPr>
          <p:nvPr/>
        </p:nvGrpSpPr>
        <p:grpSpPr bwMode="auto">
          <a:xfrm>
            <a:off x="323082" y="130968"/>
            <a:ext cx="8445501" cy="6596063"/>
            <a:chOff x="173" y="66"/>
            <a:chExt cx="5320" cy="4155"/>
          </a:xfrm>
        </p:grpSpPr>
        <p:grpSp>
          <p:nvGrpSpPr>
            <p:cNvPr id="14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7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>
                <a:defPPr>
                  <a:defRPr lang="de-DE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endParaRPr lang="de-DE"/>
              </a:p>
            </p:txBody>
          </p:sp>
          <p:pic>
            <p:nvPicPr>
              <p:cNvPr id="20" name="Picture 6"/>
              <p:cNvPicPr>
                <a:picLocks noChangeAspect="1" noChangeArrowheads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1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29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defPPr>
                  <a:defRPr lang="de-DE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15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defPPr>
                <a:defRPr lang="de-DE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22" name="Textfeld 1"/>
          <p:cNvSpPr txBox="1">
            <a:spLocks noChangeArrowheads="1"/>
          </p:cNvSpPr>
          <p:nvPr/>
        </p:nvSpPr>
        <p:spPr bwMode="auto">
          <a:xfrm>
            <a:off x="515116" y="919956"/>
            <a:ext cx="8305799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Rat anti-mouse VEGFR2/Flk-1</a:t>
            </a:r>
          </a:p>
          <a:p>
            <a:pPr algn="ctr" eaLnBrk="1" hangingPunct="1"/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2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# 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103-M32; </a:t>
            </a:r>
            <a:r>
              <a:rPr lang="de-DE" sz="1200" dirty="0" err="1" smtClean="0">
                <a:latin typeface="Times New Roman" pitchFamily="18" charset="0"/>
                <a:cs typeface="Times New Roman" pitchFamily="18" charset="0"/>
              </a:rPr>
              <a:t>SnoMec</a:t>
            </a:r>
            <a:r>
              <a:rPr lang="de-DE" sz="1200" dirty="0" smtClean="0">
                <a:latin typeface="Times New Roman" pitchFamily="18" charset="0"/>
                <a:cs typeface="Times New Roman" pitchFamily="18" charset="0"/>
              </a:rPr>
              <a:t>)</a:t>
            </a:r>
            <a:endParaRPr lang="de-DE" sz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3" name="Textfeld 5"/>
          <p:cNvSpPr txBox="1">
            <a:spLocks noChangeArrowheads="1"/>
          </p:cNvSpPr>
          <p:nvPr/>
        </p:nvSpPr>
        <p:spPr bwMode="auto">
          <a:xfrm>
            <a:off x="6470374" y="1554912"/>
            <a:ext cx="2350543" cy="24929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de-DE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Immunofluorescence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staining of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mouse VEGFR-2/Flk-1 (#103-M32)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primary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mouse endothelial cells (</a:t>
            </a:r>
            <a:r>
              <a:rPr lang="en-US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SnoMec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using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monoclonal antibody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directed against the </a:t>
            </a:r>
            <a:r>
              <a:rPr lang="en-US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extracellualr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domain of Flk-1.</a:t>
            </a:r>
          </a:p>
          <a:p>
            <a:pPr algn="just"/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 secondary antibody goat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anti-rat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ALEXA Flour 488 (</a:t>
            </a:r>
            <a:r>
              <a:rPr lang="en-US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Dianova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1:400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was used. </a:t>
            </a:r>
            <a:endParaRPr lang="en-US" sz="12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[IF_mEC1407-02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]</a:t>
            </a:r>
          </a:p>
          <a:p>
            <a:endParaRPr lang="en-US" sz="400" dirty="0">
              <a:cs typeface="Arial" charset="0"/>
            </a:endParaRPr>
          </a:p>
          <a:p>
            <a:pPr algn="just" eaLnBrk="1" hangingPunct="1"/>
            <a:r>
              <a:rPr lang="de-DE" sz="800" dirty="0" smtClean="0">
                <a:cs typeface="Arial" charset="0"/>
              </a:rPr>
              <a:t>.</a:t>
            </a:r>
            <a:endParaRPr lang="en-US" sz="800" dirty="0"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1198258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82</Words>
  <Application>Microsoft Office PowerPoint</Application>
  <PresentationFormat>Bildschirmpräsentation (4:3)</PresentationFormat>
  <Paragraphs>13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68</cp:revision>
  <cp:lastPrinted>2014-07-07T12:03:35Z</cp:lastPrinted>
  <dcterms:created xsi:type="dcterms:W3CDTF">2014-01-30T08:05:57Z</dcterms:created>
  <dcterms:modified xsi:type="dcterms:W3CDTF">2015-03-26T07:55:10Z</dcterms:modified>
</cp:coreProperties>
</file>